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6" r:id="rId6"/>
    <p:sldId id="262" r:id="rId7"/>
    <p:sldId id="261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7A62-9303-4BA3-8BDC-98702E17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      Avion</a:t>
            </a:r>
            <a:endParaRPr lang="en-US" sz="8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FB5FB-8DF8-4BC3-8D2F-6D55E39C2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317721"/>
            <a:ext cx="4395787" cy="3681471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2796E25C-1139-4142-9AE4-9EA0B1365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5345" y="2317720"/>
            <a:ext cx="2828925" cy="1743073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65EB08-B8CC-4975-9995-9D6816DA8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931" y="2317721"/>
            <a:ext cx="2619375" cy="17430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0CFA86-B274-49D9-9FF0-0F09CE9E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345" y="4367813"/>
            <a:ext cx="2828925" cy="15535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578463-DB95-4452-BB84-0DFD72E0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931" y="4367813"/>
            <a:ext cx="2619375" cy="1553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D3BB08-FFA6-42A4-9783-A091CB45FB13}"/>
              </a:ext>
            </a:extLst>
          </p:cNvPr>
          <p:cNvSpPr/>
          <p:nvPr/>
        </p:nvSpPr>
        <p:spPr>
          <a:xfrm>
            <a:off x="9120326" y="6080714"/>
            <a:ext cx="28289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Presented By</a:t>
            </a:r>
            <a:r>
              <a:rPr lang="en-US" sz="1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Uzma Ahmed</a:t>
            </a:r>
            <a:br>
              <a:rPr 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GIAIC Roll No # 00448632</a:t>
            </a:r>
            <a:b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E2A-B920-46CA-AAC4-F35D9322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97" y="1782594"/>
            <a:ext cx="3895913" cy="94601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CB33-A2D4-4EB5-B0FC-3FAC80703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292" y="3005847"/>
            <a:ext cx="5511642" cy="202335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Our e-commerce platform aims to revolutionize the online furniture and crockery shopping experience. With a strong business model, targeted marketing strategy, and future expansion plans, we are set to become a leading player in the industry.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6BBB31-02D3-481E-B63E-7F44BDEBAB96}"/>
              </a:ext>
            </a:extLst>
          </p:cNvPr>
          <p:cNvSpPr/>
          <p:nvPr/>
        </p:nvSpPr>
        <p:spPr>
          <a:xfrm>
            <a:off x="569083" y="390879"/>
            <a:ext cx="1561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3600" dirty="0"/>
          </a:p>
        </p:txBody>
      </p:sp>
      <p:pic>
        <p:nvPicPr>
          <p:cNvPr id="7174" name="Picture 6" descr="18,284 Conclusion Stock Photos - Free &amp; Royalty-Free Stock Photos from  Dreamstime">
            <a:extLst>
              <a:ext uri="{FF2B5EF4-FFF2-40B4-BE49-F238E27FC236}">
                <a16:creationId xmlns:a16="http://schemas.microsoft.com/office/drawing/2014/main" id="{D0B427F3-3F3B-4519-A85F-7A8858F1C79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54" b="8854"/>
          <a:stretch>
            <a:fillRect/>
          </a:stretch>
        </p:blipFill>
        <p:spPr bwMode="auto">
          <a:xfrm>
            <a:off x="6239934" y="2062264"/>
            <a:ext cx="5223775" cy="31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EE85-F999-49F8-B7A9-2B5A52F8F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947" y="2476871"/>
            <a:ext cx="9436106" cy="3649917"/>
          </a:xfrm>
        </p:spPr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Business Pitch: Furniture &amp; Crockery E-Commerce Website    </a:t>
            </a:r>
            <a:b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br>
              <a:rPr lang="en-US" sz="2000" dirty="0"/>
            </a:b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Business Overview</a:t>
            </a:r>
            <a:b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Name: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b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</a:b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Industry: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E-Commerce (Furniture &amp; Crockery)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Model: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Marketplace for high-quality furniture and crockery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             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</a:t>
            </a: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</a:t>
            </a: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Uzma Ahmed</a:t>
            </a:r>
            <a:b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GIAIC Roll No # 00448632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33145-84B6-434F-AA42-0C6B62F1D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947" y="368138"/>
            <a:ext cx="8825658" cy="96026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2519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93F6-8E7F-47F7-87CA-8B6C5A3B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304" y="350691"/>
            <a:ext cx="3401064" cy="144780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AF7D-89A2-4016-86A3-1A172A8F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1F2FF-4854-4498-950D-9019DC20A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804" y="1798491"/>
            <a:ext cx="4041112" cy="3734440"/>
          </a:xfrm>
        </p:spPr>
        <p:txBody>
          <a:bodyPr>
            <a:normAutofit lnSpcReduction="10000"/>
          </a:bodyPr>
          <a:lstStyle/>
          <a:p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About the Business:</a:t>
            </a:r>
          </a:p>
          <a:p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e-commerce platform provides customers with a premium selection of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furniture and crockery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offering a seamless shopping experience. We aim to bridge the gap between traditional furniture shopping and modern e-commerce convenience.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90FDD-2D51-4FB8-9FED-ED6F9FE56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9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6568" y="1917914"/>
            <a:ext cx="6292058" cy="3545519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48662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F48D-3571-4A01-8A78-6F9282F0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426" y="296978"/>
            <a:ext cx="7999315" cy="124213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Market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1CF59-644C-494D-B4A0-F80D22B1333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605137" y="1286214"/>
            <a:ext cx="4280097" cy="59905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7295-F0F5-4120-AFE5-04C964315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0387" y="3531586"/>
            <a:ext cx="8825659" cy="167640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Unique, handpicked furniture and crockery collections.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Affordable pricing with premium quality.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 options for furniture designs.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delivery and easy return policies.</a:t>
            </a:r>
          </a:p>
        </p:txBody>
      </p:sp>
      <p:pic>
        <p:nvPicPr>
          <p:cNvPr id="2050" name="Picture 2" descr="Market Research vs. Marketing Research Difference">
            <a:extLst>
              <a:ext uri="{FF2B5EF4-FFF2-40B4-BE49-F238E27FC236}">
                <a16:creationId xmlns:a16="http://schemas.microsoft.com/office/drawing/2014/main" id="{1A4EB112-D37E-4252-A187-23DBE04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84" y="1727693"/>
            <a:ext cx="5167767" cy="467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83F8A-FC33-4DAD-B563-CFE06D858184}"/>
              </a:ext>
            </a:extLst>
          </p:cNvPr>
          <p:cNvSpPr/>
          <p:nvPr/>
        </p:nvSpPr>
        <p:spPr>
          <a:xfrm>
            <a:off x="568748" y="328494"/>
            <a:ext cx="14643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90C0A-9700-436E-9A12-B9F7D82132A8}"/>
              </a:ext>
            </a:extLst>
          </p:cNvPr>
          <p:cNvSpPr/>
          <p:nvPr/>
        </p:nvSpPr>
        <p:spPr>
          <a:xfrm>
            <a:off x="1060387" y="3170307"/>
            <a:ext cx="4565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D9139-5582-43AF-9295-4063B81DC865}"/>
              </a:ext>
            </a:extLst>
          </p:cNvPr>
          <p:cNvSpPr/>
          <p:nvPr/>
        </p:nvSpPr>
        <p:spPr>
          <a:xfrm>
            <a:off x="1060390" y="2021782"/>
            <a:ext cx="540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Homeowners looking for stylish and durable furniture.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DB5AD-4FF7-4B6A-9911-014B0D9EC2AA}"/>
              </a:ext>
            </a:extLst>
          </p:cNvPr>
          <p:cNvSpPr/>
          <p:nvPr/>
        </p:nvSpPr>
        <p:spPr>
          <a:xfrm>
            <a:off x="1060390" y="2283924"/>
            <a:ext cx="4742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Restaurants and cafes needing bulk crockery.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E775E-1AE9-448E-9E5B-F303F22A3EF8}"/>
              </a:ext>
            </a:extLst>
          </p:cNvPr>
          <p:cNvSpPr/>
          <p:nvPr/>
        </p:nvSpPr>
        <p:spPr>
          <a:xfrm>
            <a:off x="1060387" y="2535654"/>
            <a:ext cx="6507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Interior designers searching for high-quality decor pieces.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22D4D-10FD-4FAF-A481-4326045B1A64}"/>
              </a:ext>
            </a:extLst>
          </p:cNvPr>
          <p:cNvSpPr/>
          <p:nvPr/>
        </p:nvSpPr>
        <p:spPr>
          <a:xfrm>
            <a:off x="1060388" y="2796707"/>
            <a:ext cx="4862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Newlyweds and families setting up new homes.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869B2-0EF6-42CD-BA40-1E864B0C1319}"/>
              </a:ext>
            </a:extLst>
          </p:cNvPr>
          <p:cNvSpPr/>
          <p:nvPr/>
        </p:nvSpPr>
        <p:spPr>
          <a:xfrm>
            <a:off x="1045407" y="5205388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Trends: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15513B-E88F-4DF1-9DB9-D81C92E71895}"/>
              </a:ext>
            </a:extLst>
          </p:cNvPr>
          <p:cNvSpPr/>
          <p:nvPr/>
        </p:nvSpPr>
        <p:spPr>
          <a:xfrm>
            <a:off x="1055276" y="5721213"/>
            <a:ext cx="47820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Increasing demand for online home decor shopping.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BBB35B-D527-48CE-A287-96CA81CDBDA7}"/>
              </a:ext>
            </a:extLst>
          </p:cNvPr>
          <p:cNvSpPr/>
          <p:nvPr/>
        </p:nvSpPr>
        <p:spPr>
          <a:xfrm>
            <a:off x="1055276" y="598031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Consumers prefer durable, sustainable, and stylish furniture.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55D80-337C-4651-AD34-4A33499F3FF3}"/>
              </a:ext>
            </a:extLst>
          </p:cNvPr>
          <p:cNvSpPr/>
          <p:nvPr/>
        </p:nvSpPr>
        <p:spPr>
          <a:xfrm>
            <a:off x="1053833" y="623913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Growth in smart kitchenware and modern crockery trends.</a:t>
            </a:r>
          </a:p>
        </p:txBody>
      </p:sp>
    </p:spTree>
    <p:extLst>
      <p:ext uri="{BB962C8B-B14F-4D97-AF65-F5344CB8AC3E}">
        <p14:creationId xmlns:p14="http://schemas.microsoft.com/office/powerpoint/2010/main" val="292753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revenue model is a plan for earning revenue from a business or project  and planning of how should it be 25385212 Vector Art at Vecteezy">
            <a:extLst>
              <a:ext uri="{FF2B5EF4-FFF2-40B4-BE49-F238E27FC236}">
                <a16:creationId xmlns:a16="http://schemas.microsoft.com/office/drawing/2014/main" id="{8F259556-8908-4674-9B1C-5E1275AC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98" b="5398"/>
          <a:stretch>
            <a:fillRect/>
          </a:stretch>
        </p:blipFill>
        <p:spPr bwMode="auto">
          <a:xfrm>
            <a:off x="6288296" y="1689096"/>
            <a:ext cx="5397259" cy="38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0C48EA-1FFA-4660-B0D3-E0F260A027B4}"/>
              </a:ext>
            </a:extLst>
          </p:cNvPr>
          <p:cNvSpPr/>
          <p:nvPr/>
        </p:nvSpPr>
        <p:spPr>
          <a:xfrm>
            <a:off x="654996" y="3760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949CCF-BBE8-482E-A598-D82CB0E2A7FD}"/>
              </a:ext>
            </a:extLst>
          </p:cNvPr>
          <p:cNvSpPr txBox="1">
            <a:spLocks/>
          </p:cNvSpPr>
          <p:nvPr/>
        </p:nvSpPr>
        <p:spPr>
          <a:xfrm>
            <a:off x="419437" y="2040106"/>
            <a:ext cx="5092906" cy="157480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Revenue Model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F3103E-B55E-4822-8918-87C898A01110}"/>
              </a:ext>
            </a:extLst>
          </p:cNvPr>
          <p:cNvSpPr txBox="1">
            <a:spLocks/>
          </p:cNvSpPr>
          <p:nvPr/>
        </p:nvSpPr>
        <p:spPr>
          <a:xfrm>
            <a:off x="506445" y="3429000"/>
            <a:ext cx="5084979" cy="2105025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Product Sales (Furniture &amp; Crockery)</a:t>
            </a:r>
          </a:p>
          <a:p>
            <a:r>
              <a:rPr lang="en-US" sz="3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Bulk Orders for Restaurants &amp; Hotels</a:t>
            </a:r>
          </a:p>
          <a:p>
            <a:r>
              <a:rPr lang="en-US" sz="3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Subscription Plans for Exclusive Discounts</a:t>
            </a:r>
          </a:p>
          <a:p>
            <a:r>
              <a:rPr lang="en-US" sz="3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marketing campaigns for customer retention.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49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E5BD-6301-4F3D-AD75-88CED925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67" y="1249918"/>
            <a:ext cx="5369065" cy="60424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4. Marketing &amp; Branding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60502-B2BE-4293-9DC3-E0B85FB2A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1167" y="1971470"/>
            <a:ext cx="5955968" cy="284371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Presence &amp; Digital Marketing: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SEO-optimized website to drive organic traffic.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Social media marketing (Instagram, Facebook, Pinterest) showcasing product designs.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Influencer collaborations to reach a broader audience.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Email marketing campaigns for customer retention.</a:t>
            </a:r>
          </a:p>
        </p:txBody>
      </p:sp>
      <p:pic>
        <p:nvPicPr>
          <p:cNvPr id="3074" name="Picture 2" descr="Marketing Branding Strategy | Folajaiye Moradeyo">
            <a:extLst>
              <a:ext uri="{FF2B5EF4-FFF2-40B4-BE49-F238E27FC236}">
                <a16:creationId xmlns:a16="http://schemas.microsoft.com/office/drawing/2014/main" id="{8F539CB8-730E-4F57-90ED-455A116D4C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346" y="1325717"/>
            <a:ext cx="5195888" cy="42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B08046-5B8D-485D-9B04-466FF48C3CCE}"/>
              </a:ext>
            </a:extLst>
          </p:cNvPr>
          <p:cNvSpPr/>
          <p:nvPr/>
        </p:nvSpPr>
        <p:spPr>
          <a:xfrm>
            <a:off x="541167" y="4121931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Advertising Channels: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14E69-F4FD-4886-95DC-84C49131C6DC}"/>
              </a:ext>
            </a:extLst>
          </p:cNvPr>
          <p:cNvSpPr/>
          <p:nvPr/>
        </p:nvSpPr>
        <p:spPr>
          <a:xfrm>
            <a:off x="471151" y="460932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Google Ads &amp; Facebook Ads for targeted promotion.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1A024-A865-4C99-B85B-3F86465B3551}"/>
              </a:ext>
            </a:extLst>
          </p:cNvPr>
          <p:cNvSpPr/>
          <p:nvPr/>
        </p:nvSpPr>
        <p:spPr>
          <a:xfrm>
            <a:off x="478959" y="488595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YouTube and Instagram Reels showcasing product quality.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EB29B-F3E1-4E9C-97BE-D31D4318384E}"/>
              </a:ext>
            </a:extLst>
          </p:cNvPr>
          <p:cNvSpPr/>
          <p:nvPr/>
        </p:nvSpPr>
        <p:spPr>
          <a:xfrm>
            <a:off x="477041" y="5176609"/>
            <a:ext cx="6516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Partnership with home decor bloggers and interior designers.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711F7-447A-4383-9829-35886A5B8895}"/>
              </a:ext>
            </a:extLst>
          </p:cNvPr>
          <p:cNvSpPr/>
          <p:nvPr/>
        </p:nvSpPr>
        <p:spPr>
          <a:xfrm>
            <a:off x="403714" y="342242"/>
            <a:ext cx="1561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353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8C8A-5DB5-4401-BD86-12A303A3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229" y="4469844"/>
            <a:ext cx="8825657" cy="56673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Technology &amp;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BDE0C-4EC2-4D9F-8286-A118E03B2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2504" y="5085219"/>
            <a:ext cx="8825656" cy="90701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using Next.js 14.2.2 for fast performance and scalability.</a:t>
            </a:r>
          </a:p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payment gateways (Stripe, PayPal, etc.).</a:t>
            </a:r>
          </a:p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SSL encryption for data protection.</a:t>
            </a:r>
          </a:p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User-friendly UI/UX for seamless shopping.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5F20D-2713-422A-A5C6-82C27F769585}"/>
              </a:ext>
            </a:extLst>
          </p:cNvPr>
          <p:cNvSpPr/>
          <p:nvPr/>
        </p:nvSpPr>
        <p:spPr>
          <a:xfrm>
            <a:off x="4164221" y="3244334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 Marketing &amp; Branding Strategy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2B9BA2-C1BB-4EDA-A6BB-F27C297B8F4F}"/>
              </a:ext>
            </a:extLst>
          </p:cNvPr>
          <p:cNvSpPr/>
          <p:nvPr/>
        </p:nvSpPr>
        <p:spPr>
          <a:xfrm>
            <a:off x="345347" y="102295"/>
            <a:ext cx="1298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3600" dirty="0"/>
          </a:p>
        </p:txBody>
      </p:sp>
      <p:pic>
        <p:nvPicPr>
          <p:cNvPr id="4098" name="Picture 2" descr="200,434 Security Technology Background Stock Photos - Free &amp; Royalty-Free  Stock Photos from Dreamstime">
            <a:extLst>
              <a:ext uri="{FF2B5EF4-FFF2-40B4-BE49-F238E27FC236}">
                <a16:creationId xmlns:a16="http://schemas.microsoft.com/office/drawing/2014/main" id="{97E58D29-2AD5-45E3-BA98-A5C494EA6AF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4" b="19044"/>
          <a:stretch>
            <a:fillRect/>
          </a:stretch>
        </p:blipFill>
        <p:spPr bwMode="auto">
          <a:xfrm>
            <a:off x="1359237" y="851168"/>
            <a:ext cx="8825658" cy="36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6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D62A-ED8D-42E2-B390-3E305E56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95" y="990600"/>
            <a:ext cx="4132162" cy="1447800"/>
          </a:xfrm>
        </p:spPr>
        <p:txBody>
          <a:bodyPr/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Future Roadmap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776CF-4BB6-4B58-BC3A-AE8C72ED8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195" y="2735202"/>
            <a:ext cx="4948030" cy="336879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Mobile App Development to enhance customer experience.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International Shipping to expand market reach.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Augmented Reality (AR) Integration for virtual furniture placement.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Partnerships with Local Artisans for unique collections.</a:t>
            </a:r>
          </a:p>
        </p:txBody>
      </p:sp>
      <p:pic>
        <p:nvPicPr>
          <p:cNvPr id="5122" name="Picture 2" descr="Future State Roadmap Powerpoint Slide Download">
            <a:extLst>
              <a:ext uri="{FF2B5EF4-FFF2-40B4-BE49-F238E27FC236}">
                <a16:creationId xmlns:a16="http://schemas.microsoft.com/office/drawing/2014/main" id="{AF244F57-2B6A-4BF0-915F-93184C7F0B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74" y="1854739"/>
            <a:ext cx="6422716" cy="38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81C27-6141-4359-93AA-3CBEE9EA8319}"/>
              </a:ext>
            </a:extLst>
          </p:cNvPr>
          <p:cNvSpPr/>
          <p:nvPr/>
        </p:nvSpPr>
        <p:spPr>
          <a:xfrm>
            <a:off x="520447" y="519034"/>
            <a:ext cx="1298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06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43C0-5354-46C1-A3FA-7848FBCB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4722763"/>
            <a:ext cx="8825657" cy="56673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Funding &amp; Investment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970B7-1B02-49F4-BFDF-3113FACF5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Seeking funding to scale operations and marketing efforts.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Investment required for inventory expansion and logistics.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Revenue-sharing or equity-based funding opportunities.</a:t>
            </a:r>
          </a:p>
        </p:txBody>
      </p:sp>
      <p:sp>
        <p:nvSpPr>
          <p:cNvPr id="5" name="AutoShape 2" descr="Monthly Funding Report: Indian startups raised $4.3 Bn in Nov; minted 7  unicorns">
            <a:extLst>
              <a:ext uri="{FF2B5EF4-FFF2-40B4-BE49-F238E27FC236}">
                <a16:creationId xmlns:a16="http://schemas.microsoft.com/office/drawing/2014/main" id="{A814F9A6-D118-4898-95C0-B6B22C0550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2" name="Picture 8" descr="Funding Photos, Images &amp; Pictures | Shutterstock">
            <a:extLst>
              <a:ext uri="{FF2B5EF4-FFF2-40B4-BE49-F238E27FC236}">
                <a16:creationId xmlns:a16="http://schemas.microsoft.com/office/drawing/2014/main" id="{2076B245-E332-4A1D-8FAE-EDC67DD6B5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0" b="15970"/>
          <a:stretch>
            <a:fillRect/>
          </a:stretch>
        </p:blipFill>
        <p:spPr bwMode="auto">
          <a:xfrm>
            <a:off x="1155700" y="996950"/>
            <a:ext cx="8824913" cy="364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15E809-DF00-4256-9E14-96AB80AC3D40}"/>
              </a:ext>
            </a:extLst>
          </p:cNvPr>
          <p:cNvSpPr/>
          <p:nvPr/>
        </p:nvSpPr>
        <p:spPr>
          <a:xfrm>
            <a:off x="325892" y="225509"/>
            <a:ext cx="1561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Avion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9864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283</TotalTime>
  <Words>494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 Antiqua</vt:lpstr>
      <vt:lpstr>Century Gothic</vt:lpstr>
      <vt:lpstr>Eras Demi ITC</vt:lpstr>
      <vt:lpstr>Eras Light ITC</vt:lpstr>
      <vt:lpstr>Wingdings 3</vt:lpstr>
      <vt:lpstr>Ion</vt:lpstr>
      <vt:lpstr>      Avion</vt:lpstr>
      <vt:lpstr>    Business Pitch: Furniture &amp; Crockery E-Commerce Website          1. Business Overview  Company Name: Avion  Industry: E-Commerce (Furniture &amp; Crockery)  Business Model: Online Marketplace for high-quality furniture and crockery.                                                                                                                                                                          Presented By: Uzma Ahmed                                                            GIAIC Roll No # 00448632 </vt:lpstr>
      <vt:lpstr>Avion </vt:lpstr>
      <vt:lpstr>2. Market Research</vt:lpstr>
      <vt:lpstr>PowerPoint Presentation</vt:lpstr>
      <vt:lpstr>4. Marketing &amp; Branding Strategy</vt:lpstr>
      <vt:lpstr>5. Technology &amp; Security</vt:lpstr>
      <vt:lpstr>6. Future Roadmap</vt:lpstr>
      <vt:lpstr>7. Funding &amp; Investment</vt:lpstr>
      <vt:lpstr>8.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Pitch: Furniture &amp; Crockery E-Commerce Website 1. Business Overview Company Name: Avoin Industry: E-Commerce (Furniture &amp; Crockery) Business Model: Online Marketplace for high-quality furniture and crockery. About the Business: Our e-commerce platform provides customers with a premium selection of furniture and crockery, offering a seamless shopping experience. We aim to bridge the gap between traditional furniture shopping and modern e-commerce convenience.</dc:title>
  <dc:creator>laptop world</dc:creator>
  <cp:lastModifiedBy>laptop world</cp:lastModifiedBy>
  <cp:revision>36</cp:revision>
  <dcterms:created xsi:type="dcterms:W3CDTF">2025-02-03T06:49:59Z</dcterms:created>
  <dcterms:modified xsi:type="dcterms:W3CDTF">2025-02-03T11:34:48Z</dcterms:modified>
</cp:coreProperties>
</file>